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0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par défaut" id="{9F579B16-FBB8-4783-A25B-A665F74F395D}">
          <p14:sldIdLst>
            <p14:sldId id="263"/>
            <p14:sldId id="264"/>
          </p14:sldIdLst>
        </p14:section>
        <p14:section name="Section sans titre" id="{F16759E5-83B0-4EDE-8D1B-71F3BB817CC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D6"/>
    <a:srgbClr val="072F4A"/>
    <a:srgbClr val="183B68"/>
    <a:srgbClr val="FFFFFF"/>
    <a:srgbClr val="36A1CF"/>
    <a:srgbClr val="D7EEF6"/>
    <a:srgbClr val="E14A95"/>
    <a:srgbClr val="66BFBF"/>
    <a:srgbClr val="FF33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98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0CCE3-969E-4DFA-A146-1E0EBFD6CB62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E0FBB-CBB6-4231-B932-C3507A9930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0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Page de couvertur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FC5CF48-B865-3715-78D5-2020717FC3B8}"/>
              </a:ext>
            </a:extLst>
          </p:cNvPr>
          <p:cNvSpPr/>
          <p:nvPr userDrawn="1"/>
        </p:nvSpPr>
        <p:spPr>
          <a:xfrm>
            <a:off x="7007551" y="0"/>
            <a:ext cx="2136449" cy="258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1872672" y="1808344"/>
            <a:ext cx="5715994" cy="24150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800" b="1" spc="300">
                <a:solidFill>
                  <a:srgbClr val="0076D6"/>
                </a:solidFill>
                <a:latin typeface="+mn-l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r>
              <a:rPr lang="fr-FR" dirty="0"/>
              <a:t>Le titre principal </a:t>
            </a:r>
            <a:br>
              <a:rPr lang="fr-FR" dirty="0"/>
            </a:br>
            <a:r>
              <a:rPr lang="fr-FR" dirty="0"/>
              <a:t>de la formation </a:t>
            </a:r>
            <a:endParaRPr dirty="0"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 hasCustomPrompt="1"/>
          </p:nvPr>
        </p:nvSpPr>
        <p:spPr>
          <a:xfrm>
            <a:off x="1872672" y="4471745"/>
            <a:ext cx="5715994" cy="560387"/>
          </a:xfrm>
          <a:prstGeom prst="roundRect">
            <a:avLst/>
          </a:prstGeom>
          <a:solidFill>
            <a:srgbClr val="0076D6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spc="3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rPr lang="fr-FR" dirty="0"/>
              <a:t>Le sous-titre de la formation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 de positionn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Test de positionnement 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375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isfaction de la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lang="fr-FR" b="1" i="0" smtClean="0">
                <a:effectLst/>
                <a:latin typeface="+mn-lt"/>
              </a:defRPr>
            </a:lvl1pPr>
          </a:lstStyle>
          <a:p>
            <a:r>
              <a:rPr lang="fr-FR" dirty="0"/>
              <a:t>Satisfaction </a:t>
            </a:r>
            <a:br>
              <a:rPr lang="fr-FR" dirty="0"/>
            </a:br>
            <a:r>
              <a:rPr lang="fr-FR" dirty="0"/>
              <a:t>de la formation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8645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aluation des acqu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lang="fr-FR" b="1" i="0" smtClean="0">
                <a:effectLst/>
                <a:latin typeface="+mn-lt"/>
              </a:defRPr>
            </a:lvl1pPr>
          </a:lstStyle>
          <a:p>
            <a:r>
              <a:rPr lang="fr-FR" dirty="0"/>
              <a:t>Evaluation des acquis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327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+texte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3072789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6DE480DA-3509-F8FB-CC2B-F33A6CFEA2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70313" y="1816100"/>
            <a:ext cx="4754562" cy="391815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0D6346A-C37F-CF5E-542E-13972540E34C}"/>
              </a:ext>
            </a:extLst>
          </p:cNvPr>
          <p:cNvSpPr txBox="1"/>
          <p:nvPr userDrawn="1"/>
        </p:nvSpPr>
        <p:spPr>
          <a:xfrm>
            <a:off x="3674854" y="5740653"/>
            <a:ext cx="5744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spc="300" dirty="0">
                <a:solidFill>
                  <a:srgbClr val="0076D6"/>
                </a:solidFill>
                <a:latin typeface="+mn-lt"/>
              </a:rPr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2303091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re +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6DE480DA-3509-F8FB-CC2B-F33A6CFEA27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8650" y="1816100"/>
            <a:ext cx="7896225" cy="391815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0D6346A-C37F-CF5E-542E-13972540E34C}"/>
              </a:ext>
            </a:extLst>
          </p:cNvPr>
          <p:cNvSpPr txBox="1"/>
          <p:nvPr userDrawn="1"/>
        </p:nvSpPr>
        <p:spPr>
          <a:xfrm>
            <a:off x="526213" y="5740653"/>
            <a:ext cx="5744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spc="300" dirty="0">
                <a:solidFill>
                  <a:srgbClr val="0076D6"/>
                </a:solidFill>
                <a:latin typeface="+mn-lt"/>
              </a:rPr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373429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DBC5BC0C-0E41-1A31-4512-DC95ECB3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FBB65C9-294A-40AA-B1CA-FA61D13C3804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7BE520E6-BA1E-8596-AA95-8CFF32A6F851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53AFD3A6-D766-3757-30C8-4B9C513A38B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3069" y="846035"/>
            <a:ext cx="8297862" cy="488190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04A66AF-4936-9D3E-AAC9-01E04F68E678}"/>
              </a:ext>
            </a:extLst>
          </p:cNvPr>
          <p:cNvSpPr txBox="1"/>
          <p:nvPr userDrawn="1"/>
        </p:nvSpPr>
        <p:spPr>
          <a:xfrm>
            <a:off x="310926" y="5727939"/>
            <a:ext cx="5744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spc="300" dirty="0">
                <a:solidFill>
                  <a:srgbClr val="0076D6"/>
                </a:solidFill>
                <a:latin typeface="+mn-lt"/>
              </a:rPr>
              <a:t>Source de l’image</a:t>
            </a:r>
          </a:p>
        </p:txBody>
      </p:sp>
    </p:spTree>
    <p:extLst>
      <p:ext uri="{BB962C8B-B14F-4D97-AF65-F5344CB8AC3E}">
        <p14:creationId xmlns:p14="http://schemas.microsoft.com/office/powerpoint/2010/main" val="427649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A0FE888-5EE6-BE87-A604-85C7CA7F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317C-5434-469D-8038-6E30D4210503}" type="datetime3">
              <a:rPr lang="fr-FR" smtClean="0"/>
              <a:t>12.09.25</a:t>
            </a:fld>
            <a:endParaRPr lang="fr-FR"/>
          </a:p>
        </p:txBody>
      </p:sp>
      <p:pic>
        <p:nvPicPr>
          <p:cNvPr id="8" name="Image 7" descr="Une image contenant texte, carte, diagramme, Police&#10;&#10;Le contenu généré par l’IA peut être incorrect.">
            <a:extLst>
              <a:ext uri="{FF2B5EF4-FFF2-40B4-BE49-F238E27FC236}">
                <a16:creationId xmlns:a16="http://schemas.microsoft.com/office/drawing/2014/main" id="{A5B7F8C6-9031-E5A1-DD67-B7352DE8F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"/>
          <a:stretch>
            <a:fillRect/>
          </a:stretch>
        </p:blipFill>
        <p:spPr>
          <a:xfrm>
            <a:off x="547507" y="90791"/>
            <a:ext cx="8048986" cy="594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66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A0FE888-5EE6-BE87-A604-85C7CA7F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317C-5434-469D-8038-6E30D4210503}" type="datetime3">
              <a:rPr lang="fr-FR" smtClean="0"/>
              <a:t>12.09.25</a:t>
            </a:fld>
            <a:endParaRPr lang="fr-FR"/>
          </a:p>
        </p:txBody>
      </p:sp>
      <p:pic>
        <p:nvPicPr>
          <p:cNvPr id="8" name="Image 7" descr="Une image contenant texte, carte, diagramme, Police&#10;&#10;Le contenu généré par l’IA peut être incorrect.">
            <a:extLst>
              <a:ext uri="{FF2B5EF4-FFF2-40B4-BE49-F238E27FC236}">
                <a16:creationId xmlns:a16="http://schemas.microsoft.com/office/drawing/2014/main" id="{A5B7F8C6-9031-E5A1-DD67-B7352DE8F9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07" y="0"/>
            <a:ext cx="8048986" cy="6033191"/>
          </a:xfrm>
          <a:prstGeom prst="rect">
            <a:avLst/>
          </a:prstGeom>
        </p:spPr>
      </p:pic>
      <p:pic>
        <p:nvPicPr>
          <p:cNvPr id="4" name="Image 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621A64E8-1C58-BFB3-B2B3-969A5A4731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"/>
          <a:stretch>
            <a:fillRect/>
          </a:stretch>
        </p:blipFill>
        <p:spPr>
          <a:xfrm>
            <a:off x="715992" y="76139"/>
            <a:ext cx="7961644" cy="603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15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1CD233F-6BAD-A7FA-5028-F00497C328CD}"/>
              </a:ext>
            </a:extLst>
          </p:cNvPr>
          <p:cNvSpPr/>
          <p:nvPr userDrawn="1"/>
        </p:nvSpPr>
        <p:spPr>
          <a:xfrm>
            <a:off x="7007551" y="0"/>
            <a:ext cx="2136449" cy="258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5282C4-E8C2-5936-53F0-5C86FC6C58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62101" y="2355040"/>
            <a:ext cx="1617292" cy="783403"/>
          </a:xfrm>
        </p:spPr>
        <p:txBody>
          <a:bodyPr anchor="b">
            <a:noAutofit/>
          </a:bodyPr>
          <a:lstStyle>
            <a:lvl1pPr algn="r">
              <a:defRPr sz="60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fr-FR" dirty="0"/>
              <a:t>01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07F4B8-FB89-F24F-4708-CD6B227E28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58376" y="3311481"/>
            <a:ext cx="4886124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 spc="300">
                <a:solidFill>
                  <a:srgbClr val="0076D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Sous-titre du chapitre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71C718-ADFE-DE82-16D3-29DD91B7B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9973" y="6364256"/>
            <a:ext cx="942896" cy="365125"/>
          </a:xfrm>
        </p:spPr>
        <p:txBody>
          <a:bodyPr/>
          <a:lstStyle/>
          <a:p>
            <a:fld id="{E88279BB-75BD-44DA-B20B-BCD1B0B893DB}" type="datetime3">
              <a:rPr lang="fr-FR" smtClean="0"/>
              <a:t>12.09.25</a:t>
            </a:fld>
            <a:endParaRPr lang="fr-FR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022D46E4-0DB0-D72B-9A9F-630DB102B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8376" y="2355040"/>
            <a:ext cx="4886124" cy="783404"/>
          </a:xfrm>
          <a:prstGeom prst="roundRect">
            <a:avLst/>
          </a:prstGeom>
          <a:solidFill>
            <a:srgbClr val="0076D6"/>
          </a:solidFill>
        </p:spPr>
        <p:txBody>
          <a:bodyPr>
            <a:noAutofit/>
          </a:bodyPr>
          <a:lstStyle>
            <a:lvl1pPr marL="0" indent="0" algn="l">
              <a:buNone/>
              <a:defRPr sz="3200" spc="300">
                <a:solidFill>
                  <a:schemeClr val="bg1"/>
                </a:solidFill>
                <a:latin typeface="+mn-lt"/>
              </a:defRPr>
            </a:lvl1pPr>
            <a:lvl2pPr>
              <a:defRPr sz="3200">
                <a:latin typeface="Montserrat Black" panose="00000A00000000000000" pitchFamily="50" charset="0"/>
              </a:defRPr>
            </a:lvl2pPr>
            <a:lvl3pPr>
              <a:defRPr sz="3200">
                <a:latin typeface="Montserrat Black" panose="00000A00000000000000" pitchFamily="50" charset="0"/>
              </a:defRPr>
            </a:lvl3pPr>
            <a:lvl4pPr>
              <a:defRPr sz="3200">
                <a:latin typeface="Montserrat Black" panose="00000A00000000000000" pitchFamily="50" charset="0"/>
              </a:defRPr>
            </a:lvl4pPr>
            <a:lvl5pPr>
              <a:defRPr sz="3200">
                <a:latin typeface="Montserrat Black" panose="00000A00000000000000" pitchFamily="50" charset="0"/>
              </a:defRPr>
            </a:lvl5pPr>
          </a:lstStyle>
          <a:p>
            <a:pPr lvl="0"/>
            <a:r>
              <a:rPr lang="fr-FR" dirty="0"/>
              <a:t>Nom du chapitre</a:t>
            </a:r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E929B92-043B-05C7-9770-15C0453C8C57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756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1CD233F-6BAD-A7FA-5028-F00497C328CD}"/>
              </a:ext>
            </a:extLst>
          </p:cNvPr>
          <p:cNvSpPr/>
          <p:nvPr userDrawn="1"/>
        </p:nvSpPr>
        <p:spPr>
          <a:xfrm>
            <a:off x="7007551" y="0"/>
            <a:ext cx="2136449" cy="258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71C718-ADFE-DE82-16D3-29DD91B7B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29973" y="6364256"/>
            <a:ext cx="942896" cy="365125"/>
          </a:xfrm>
        </p:spPr>
        <p:txBody>
          <a:bodyPr/>
          <a:lstStyle/>
          <a:p>
            <a:fld id="{E88279BB-75BD-44DA-B20B-BCD1B0B893DB}" type="datetime3">
              <a:rPr lang="fr-FR" smtClean="0"/>
              <a:t>12.09.25</a:t>
            </a:fld>
            <a:endParaRPr lang="fr-FR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E929B92-043B-05C7-9770-15C0453C8C57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25C6BDF-A8B2-203D-5A24-8C2E39DBED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62101" y="2355040"/>
            <a:ext cx="1617292" cy="783403"/>
          </a:xfrm>
        </p:spPr>
        <p:txBody>
          <a:bodyPr anchor="b">
            <a:noAutofit/>
          </a:bodyPr>
          <a:lstStyle>
            <a:lvl1pPr algn="r">
              <a:defRPr sz="60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fr-FR" dirty="0"/>
              <a:t>02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1D41BFE-3AE3-0609-20D5-D9DB3A25D9A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58376" y="3311481"/>
            <a:ext cx="4886124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 spc="300">
                <a:solidFill>
                  <a:srgbClr val="0076D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Sous-titre du chapitre</a:t>
            </a:r>
          </a:p>
        </p:txBody>
      </p:sp>
      <p:sp>
        <p:nvSpPr>
          <p:cNvPr id="10" name="Espace réservé du texte 19">
            <a:extLst>
              <a:ext uri="{FF2B5EF4-FFF2-40B4-BE49-F238E27FC236}">
                <a16:creationId xmlns:a16="http://schemas.microsoft.com/office/drawing/2014/main" id="{CA9C2570-1C18-A421-A7A2-2CAFDB52F6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8376" y="2355040"/>
            <a:ext cx="4886124" cy="783404"/>
          </a:xfrm>
          <a:prstGeom prst="roundRect">
            <a:avLst/>
          </a:prstGeom>
          <a:solidFill>
            <a:srgbClr val="0076D6"/>
          </a:solidFill>
        </p:spPr>
        <p:txBody>
          <a:bodyPr>
            <a:noAutofit/>
          </a:bodyPr>
          <a:lstStyle>
            <a:lvl1pPr marL="0" indent="0" algn="l">
              <a:buNone/>
              <a:defRPr sz="3200" spc="300">
                <a:solidFill>
                  <a:schemeClr val="bg1"/>
                </a:solidFill>
                <a:latin typeface="+mn-lt"/>
              </a:defRPr>
            </a:lvl1pPr>
            <a:lvl2pPr>
              <a:defRPr sz="3200">
                <a:latin typeface="Montserrat Black" panose="00000A00000000000000" pitchFamily="50" charset="0"/>
              </a:defRPr>
            </a:lvl2pPr>
            <a:lvl3pPr>
              <a:defRPr sz="3200">
                <a:latin typeface="Montserrat Black" panose="00000A00000000000000" pitchFamily="50" charset="0"/>
              </a:defRPr>
            </a:lvl3pPr>
            <a:lvl4pPr>
              <a:defRPr sz="3200">
                <a:latin typeface="Montserrat Black" panose="00000A00000000000000" pitchFamily="50" charset="0"/>
              </a:defRPr>
            </a:lvl4pPr>
            <a:lvl5pPr>
              <a:defRPr sz="3200">
                <a:latin typeface="Montserrat Black" panose="00000A00000000000000" pitchFamily="50" charset="0"/>
              </a:defRPr>
            </a:lvl5pPr>
          </a:lstStyle>
          <a:p>
            <a:pPr lvl="0"/>
            <a:r>
              <a:rPr lang="fr-FR" dirty="0"/>
              <a:t>Nom du chapitre</a:t>
            </a:r>
          </a:p>
        </p:txBody>
      </p:sp>
    </p:spTree>
    <p:extLst>
      <p:ext uri="{BB962C8B-B14F-4D97-AF65-F5344CB8AC3E}">
        <p14:creationId xmlns:p14="http://schemas.microsoft.com/office/powerpoint/2010/main" val="132706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fs de la journ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3642" y="662782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Objectifs de la journée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2139351"/>
            <a:ext cx="7886700" cy="3830128"/>
          </a:xfrm>
        </p:spPr>
        <p:txBody>
          <a:bodyPr/>
          <a:lstStyle>
            <a:lvl1pPr marL="457200" marR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Objectif 1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Objectif 2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Objectif 3</a:t>
            </a:r>
          </a:p>
          <a:p>
            <a:pPr lvl="0"/>
            <a:r>
              <a:rPr lang="fr-FR" dirty="0"/>
              <a:t>Objectif 4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Objectif 5</a:t>
            </a:r>
          </a:p>
          <a:p>
            <a:pPr lvl="0"/>
            <a:endParaRPr lang="fr-FR" dirty="0"/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7720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éroulé de la journ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Déroulé de la journée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275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alité d'évalu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Modalité d’évaluation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988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s attentes de la 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E490A9EA-1B8C-F050-7CBB-3D1435405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>
            <a:lvl1pPr algn="ctr">
              <a:defRPr sz="4800" b="1" spc="300">
                <a:solidFill>
                  <a:srgbClr val="0076D6"/>
                </a:solidFill>
                <a:latin typeface="+mn-lt"/>
              </a:defRPr>
            </a:lvl1pPr>
          </a:lstStyle>
          <a:p>
            <a:r>
              <a:rPr lang="fr-FR" dirty="0"/>
              <a:t>Vos attentes </a:t>
            </a:r>
            <a:br>
              <a:rPr lang="fr-FR" dirty="0"/>
            </a:br>
            <a:r>
              <a:rPr lang="fr-FR" dirty="0"/>
              <a:t>de la formation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2632958-960B-43FC-AD11-A0687BEB4B8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9317" y="1815668"/>
            <a:ext cx="7886700" cy="415381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/>
            </a:lvl1pPr>
            <a:lvl2pPr marL="342900" indent="0" algn="l">
              <a:lnSpc>
                <a:spcPct val="150000"/>
              </a:lnSpc>
              <a:buFont typeface="Arial" panose="020B0604020202020204" pitchFamily="34" charset="0"/>
              <a:buNone/>
              <a:defRPr/>
            </a:lvl2pPr>
            <a:lvl3pPr marL="685800" indent="0">
              <a:lnSpc>
                <a:spcPct val="150000"/>
              </a:lnSpc>
              <a:buFont typeface="Arial" panose="020B0604020202020204" pitchFamily="34" charset="0"/>
              <a:buNone/>
              <a:defRPr/>
            </a:lvl3pPr>
            <a:lvl4pPr marL="1028700" indent="0">
              <a:lnSpc>
                <a:spcPct val="150000"/>
              </a:lnSpc>
              <a:buFont typeface="Arial" panose="020B0604020202020204" pitchFamily="34" charset="0"/>
              <a:buNone/>
              <a:defRPr/>
            </a:lvl4pPr>
            <a:lvl5pPr marL="1543050" indent="-171450">
              <a:buFont typeface="Calibri" panose="020F0502020204030204" pitchFamily="34" charset="0"/>
              <a:buChar char="ꜥ"/>
              <a:defRPr/>
            </a:lvl5pPr>
          </a:lstStyle>
          <a:p>
            <a:pPr lvl="0"/>
            <a:r>
              <a:rPr lang="fr-FR" dirty="0"/>
              <a:t>Ajoutez votre texte</a:t>
            </a:r>
          </a:p>
          <a:p>
            <a:pPr marL="457200" marR="0" lvl="0" indent="-457200" algn="l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50EA7207-9DB9-2785-0421-6A90D97E10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5E55F5C8-8CBF-4439-A5E6-07C9612285DD}" type="datetime3">
              <a:rPr lang="fr-FR" smtClean="0"/>
              <a:t>12.09.25</a:t>
            </a:fld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6661218-5DFF-7E53-410E-9EF00D2A4F4D}"/>
              </a:ext>
            </a:extLst>
          </p:cNvPr>
          <p:cNvSpPr txBox="1">
            <a:spLocks/>
          </p:cNvSpPr>
          <p:nvPr userDrawn="1"/>
        </p:nvSpPr>
        <p:spPr>
          <a:xfrm>
            <a:off x="7604327" y="6362612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221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6B0A6E0-1DCC-0D0F-164A-10CE583F39BF}"/>
              </a:ext>
            </a:extLst>
          </p:cNvPr>
          <p:cNvCxnSpPr>
            <a:cxnSpLocks/>
          </p:cNvCxnSpPr>
          <p:nvPr userDrawn="1"/>
        </p:nvCxnSpPr>
        <p:spPr>
          <a:xfrm>
            <a:off x="628650" y="6176963"/>
            <a:ext cx="78867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85B110D-D18A-B621-6455-8481ADC07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88F930-8E2A-9265-8679-C5DB4A51C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43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0"/>
            <a:r>
              <a:rPr lang="fr-FR" dirty="0"/>
              <a:t>Deuxième niveau</a:t>
            </a:r>
          </a:p>
          <a:p>
            <a:pPr lvl="0"/>
            <a:r>
              <a:rPr lang="fr-FR" dirty="0"/>
              <a:t>Troisième niveau</a:t>
            </a:r>
          </a:p>
          <a:p>
            <a:pPr lvl="0"/>
            <a:r>
              <a:rPr lang="fr-FR" dirty="0"/>
              <a:t>Quatrième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9F5C48-AE12-9BF8-D52A-B3D6A020E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7317C-5434-469D-8038-6E30D4210503}" type="datetime3">
              <a:rPr lang="fr-FR" smtClean="0"/>
              <a:t>12.09.25</a:t>
            </a:fld>
            <a:endParaRPr lang="fr-FR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26B052AC-9778-8E92-F9C0-D3B74714485C}"/>
              </a:ext>
            </a:extLst>
          </p:cNvPr>
          <p:cNvSpPr txBox="1">
            <a:spLocks/>
          </p:cNvSpPr>
          <p:nvPr userDrawn="1"/>
        </p:nvSpPr>
        <p:spPr>
          <a:xfrm>
            <a:off x="7572454" y="6356350"/>
            <a:ext cx="942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1A08C2DD-0074-488E-8CA9-C36EC8C56270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6" name="Image 5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FB48EBB0-D57F-2167-2641-ADA980203BF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88" b="32424"/>
          <a:stretch>
            <a:fillRect/>
          </a:stretch>
        </p:blipFill>
        <p:spPr>
          <a:xfrm>
            <a:off x="6173823" y="6231418"/>
            <a:ext cx="1627761" cy="58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1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48" r:id="rId2"/>
    <p:sldLayoutId id="2147483749" r:id="rId3"/>
    <p:sldLayoutId id="2147483731" r:id="rId4"/>
    <p:sldLayoutId id="2147483734" r:id="rId5"/>
    <p:sldLayoutId id="2147483733" r:id="rId6"/>
    <p:sldLayoutId id="2147483740" r:id="rId7"/>
    <p:sldLayoutId id="2147483741" r:id="rId8"/>
    <p:sldLayoutId id="2147483743" r:id="rId9"/>
    <p:sldLayoutId id="2147483744" r:id="rId10"/>
    <p:sldLayoutId id="2147483745" r:id="rId11"/>
    <p:sldLayoutId id="2147483746" r:id="rId12"/>
    <p:sldLayoutId id="2147483742" r:id="rId13"/>
    <p:sldLayoutId id="2147483747" r:id="rId14"/>
    <p:sldLayoutId id="2147483732" r:id="rId15"/>
  </p:sldLayoutIdLst>
  <p:hf hdr="0" ft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4800" b="1" kern="1200" spc="300">
          <a:solidFill>
            <a:srgbClr val="0076D6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50000"/>
        </a:lnSpc>
        <a:spcBef>
          <a:spcPts val="750"/>
        </a:spcBef>
        <a:buFont typeface="Calibri" panose="020F0502020204030204" pitchFamily="34" charset="0"/>
        <a:buNone/>
        <a:defRPr sz="2800" b="0" kern="1200" spc="300">
          <a:solidFill>
            <a:srgbClr val="183B68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150000"/>
        </a:lnSpc>
        <a:spcBef>
          <a:spcPts val="375"/>
        </a:spcBef>
        <a:buFont typeface="Calibri" panose="020F0502020204030204" pitchFamily="34" charset="0"/>
        <a:buNone/>
        <a:defRPr sz="2800" kern="1200">
          <a:solidFill>
            <a:srgbClr val="183B68"/>
          </a:solidFill>
          <a:latin typeface="+mn-lt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150000"/>
        </a:lnSpc>
        <a:spcBef>
          <a:spcPts val="375"/>
        </a:spcBef>
        <a:buFont typeface="Calibri" panose="020F0502020204030204" pitchFamily="34" charset="0"/>
        <a:buNone/>
        <a:defRPr sz="2800" kern="1200">
          <a:solidFill>
            <a:srgbClr val="183B68"/>
          </a:solidFill>
          <a:latin typeface="+mn-lt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150000"/>
        </a:lnSpc>
        <a:spcBef>
          <a:spcPts val="375"/>
        </a:spcBef>
        <a:buFont typeface="Calibri" panose="020F0502020204030204" pitchFamily="34" charset="0"/>
        <a:buNone/>
        <a:defRPr sz="2800" kern="1200">
          <a:solidFill>
            <a:srgbClr val="183B68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Calibri" panose="020F0502020204030204" pitchFamily="34" charset="0"/>
        <a:buChar char="ꜥ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9182B-55C8-F570-6935-E54BF1F15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34161B-94B6-9D6A-5C1A-87ED115D1AF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872672" y="4471745"/>
            <a:ext cx="5715994" cy="560387"/>
          </a:xfrm>
        </p:spPr>
        <p:txBody>
          <a:bodyPr>
            <a:normAutofit fontScale="85000" lnSpcReduction="10000"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7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1B8E95-06B8-93B6-97DC-B00C296289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343B46-8863-D0C0-6EED-843E04FE61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C57CD1-B76D-F8A4-0ACA-324A6DEED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79BB-75BD-44DA-B20B-BCD1B0B893DB}" type="datetime3">
              <a:rPr lang="fr-FR" smtClean="0"/>
              <a:t>12.09.25</a:t>
            </a:fld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A21DC4-F61B-3F0B-F8AE-6E2647728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7034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IFSO 2026">
      <a:dk1>
        <a:sysClr val="windowText" lastClr="000000"/>
      </a:dk1>
      <a:lt1>
        <a:sysClr val="window" lastClr="FFFFFF"/>
      </a:lt1>
      <a:dk2>
        <a:srgbClr val="0076D6"/>
      </a:dk2>
      <a:lt2>
        <a:srgbClr val="FDF7F2"/>
      </a:lt2>
      <a:accent1>
        <a:srgbClr val="0076D6"/>
      </a:accent1>
      <a:accent2>
        <a:srgbClr val="FFA600"/>
      </a:accent2>
      <a:accent3>
        <a:srgbClr val="FFB5D1"/>
      </a:accent3>
      <a:accent4>
        <a:srgbClr val="072E49"/>
      </a:accent4>
      <a:accent5>
        <a:srgbClr val="44546A"/>
      </a:accent5>
      <a:accent6>
        <a:srgbClr val="0076D6"/>
      </a:accent6>
      <a:hlink>
        <a:srgbClr val="0076D6"/>
      </a:hlink>
      <a:folHlink>
        <a:srgbClr val="FFA6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202506Trame PPT IFSO test</Template>
  <TotalTime>0</TotalTime>
  <Words>1</Words>
  <Application>Microsoft Office PowerPoint</Application>
  <PresentationFormat>Affichage à l'écran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Montserrat Black</vt:lpstr>
      <vt:lpstr>Thème Office</vt:lpstr>
      <vt:lpstr>Présentation PowerPoint</vt:lpstr>
      <vt:lpstr>Présentation PowerPoint</vt:lpstr>
    </vt:vector>
  </TitlesOfParts>
  <Company>IFSO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Annelise BAUBIL</dc:creator>
  <cp:lastModifiedBy>Annelise BAUBIL</cp:lastModifiedBy>
  <cp:revision>2</cp:revision>
  <dcterms:created xsi:type="dcterms:W3CDTF">2025-09-12T14:46:27Z</dcterms:created>
  <dcterms:modified xsi:type="dcterms:W3CDTF">2025-09-12T14:57:40Z</dcterms:modified>
</cp:coreProperties>
</file>